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B6F8A14-D84C-48E6-80A4-E365A4A60689}"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283692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6F8A14-D84C-48E6-80A4-E365A4A60689}"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59611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6F8A14-D84C-48E6-80A4-E365A4A60689}"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418005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B6F8A14-D84C-48E6-80A4-E365A4A60689}"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403027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F8A14-D84C-48E6-80A4-E365A4A60689}" type="datetimeFigureOut">
              <a:rPr lang="en-IN" smtClean="0"/>
              <a:t>10-10-2022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104193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B6F8A14-D84C-48E6-80A4-E365A4A60689}" type="datetimeFigureOut">
              <a:rPr lang="en-IN" smtClean="0"/>
              <a:t>10-10-2022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90729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B6F8A14-D84C-48E6-80A4-E365A4A60689}" type="datetimeFigureOut">
              <a:rPr lang="en-IN" smtClean="0"/>
              <a:t>10-10-2022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60309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B6F8A14-D84C-48E6-80A4-E365A4A60689}" type="datetimeFigureOut">
              <a:rPr lang="en-IN" smtClean="0"/>
              <a:t>10-10-2022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2641616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F8A14-D84C-48E6-80A4-E365A4A60689}" type="datetimeFigureOut">
              <a:rPr lang="en-IN" smtClean="0"/>
              <a:t>10-10-2022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312426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F8A14-D84C-48E6-80A4-E365A4A60689}" type="datetimeFigureOut">
              <a:rPr lang="en-IN" smtClean="0"/>
              <a:t>10-10-2022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120050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F8A14-D84C-48E6-80A4-E365A4A60689}" type="datetimeFigureOut">
              <a:rPr lang="en-IN" smtClean="0"/>
              <a:t>10-10-2022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3E5AE0-6F24-494D-8617-88E34565439C}" type="slidenum">
              <a:rPr lang="en-IN" smtClean="0"/>
              <a:t>‹#›</a:t>
            </a:fld>
            <a:endParaRPr lang="en-IN"/>
          </a:p>
        </p:txBody>
      </p:sp>
    </p:spTree>
    <p:extLst>
      <p:ext uri="{BB962C8B-B14F-4D97-AF65-F5344CB8AC3E}">
        <p14:creationId xmlns:p14="http://schemas.microsoft.com/office/powerpoint/2010/main" val="233715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F8A14-D84C-48E6-80A4-E365A4A60689}" type="datetimeFigureOut">
              <a:rPr lang="en-IN" smtClean="0"/>
              <a:t>10-10-2022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E5AE0-6F24-494D-8617-88E34565439C}" type="slidenum">
              <a:rPr lang="en-IN" smtClean="0"/>
              <a:t>‹#›</a:t>
            </a:fld>
            <a:endParaRPr lang="en-IN"/>
          </a:p>
        </p:txBody>
      </p:sp>
    </p:spTree>
    <p:extLst>
      <p:ext uri="{BB962C8B-B14F-4D97-AF65-F5344CB8AC3E}">
        <p14:creationId xmlns:p14="http://schemas.microsoft.com/office/powerpoint/2010/main" val="144783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iaaspace.org/event/international-conference-on-spacecraft-mission-operations-smops-2023/#about" TargetMode="External"/><Relationship Id="rId2" Type="http://schemas.openxmlformats.org/officeDocument/2006/relationships/hyperlink" Target="https://smops2023.istrac.gov.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4634"/>
            <a:ext cx="8712968" cy="6534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971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Introduction</a:t>
            </a:r>
            <a:endParaRPr lang="en-IN" dirty="0"/>
          </a:p>
        </p:txBody>
      </p:sp>
      <p:sp>
        <p:nvSpPr>
          <p:cNvPr id="3" name="Content Placeholder 2"/>
          <p:cNvSpPr>
            <a:spLocks noGrp="1"/>
          </p:cNvSpPr>
          <p:nvPr>
            <p:ph idx="1"/>
          </p:nvPr>
        </p:nvSpPr>
        <p:spPr>
          <a:xfrm>
            <a:off x="107504" y="1052736"/>
            <a:ext cx="8856984" cy="5073427"/>
          </a:xfrm>
        </p:spPr>
        <p:txBody>
          <a:bodyPr>
            <a:noAutofit/>
          </a:bodyPr>
          <a:lstStyle/>
          <a:p>
            <a:pPr marL="0" indent="0" algn="just">
              <a:buNone/>
            </a:pPr>
            <a:r>
              <a:rPr lang="en-GB" sz="1800" dirty="0" smtClean="0">
                <a:latin typeface="Times New Roman" pitchFamily="18" charset="0"/>
                <a:cs typeface="Times New Roman" pitchFamily="18" charset="0"/>
              </a:rPr>
              <a:t>ISTRAC/ISRO, ASI and IAA are collaborating to organize an International Conference on “</a:t>
            </a:r>
            <a:r>
              <a:rPr lang="en-GB" sz="1800" b="1" i="1" dirty="0" smtClean="0">
                <a:latin typeface="Times New Roman" pitchFamily="18" charset="0"/>
                <a:cs typeface="Times New Roman" pitchFamily="18" charset="0"/>
              </a:rPr>
              <a:t>Spacecraft Mission </a:t>
            </a:r>
            <a:r>
              <a:rPr lang="en-GB" sz="1800" b="1" i="1" dirty="0" smtClean="0">
                <a:latin typeface="Times New Roman" pitchFamily="18" charset="0"/>
                <a:cs typeface="Times New Roman" pitchFamily="18" charset="0"/>
              </a:rPr>
              <a:t>Operations </a:t>
            </a:r>
            <a:r>
              <a:rPr lang="en-GB" sz="1800" b="1" i="1" dirty="0" smtClean="0">
                <a:latin typeface="Times New Roman" pitchFamily="18" charset="0"/>
                <a:cs typeface="Times New Roman" pitchFamily="18" charset="0"/>
              </a:rPr>
              <a:t>(SMOPS)” </a:t>
            </a:r>
            <a:r>
              <a:rPr lang="en-GB" sz="1800" dirty="0" smtClean="0">
                <a:latin typeface="Times New Roman" pitchFamily="18" charset="0"/>
                <a:cs typeface="Times New Roman" pitchFamily="18" charset="0"/>
              </a:rPr>
              <a:t>with theme of  </a:t>
            </a:r>
            <a:r>
              <a:rPr lang="en-GB" sz="1800" b="1" i="1" dirty="0" smtClean="0">
                <a:latin typeface="Times New Roman" pitchFamily="18" charset="0"/>
                <a:cs typeface="Times New Roman" pitchFamily="18" charset="0"/>
              </a:rPr>
              <a:t>“Emerging Technologies and Automation in Ground and Space Segment of mission operations (ETAGS)”. </a:t>
            </a:r>
            <a:r>
              <a:rPr lang="en-GB" sz="1800" dirty="0" smtClean="0">
                <a:latin typeface="Times New Roman" pitchFamily="18" charset="0"/>
                <a:cs typeface="Times New Roman" pitchFamily="18" charset="0"/>
              </a:rPr>
              <a:t>The first SMOPS conference is planned to be organized in Bangalore, India during June 08-09, 2023.</a:t>
            </a:r>
          </a:p>
          <a:p>
            <a:pPr marL="0" indent="0" algn="just">
              <a:buNone/>
            </a:pPr>
            <a:r>
              <a:rPr lang="en-IN" sz="1800" dirty="0" smtClean="0">
                <a:latin typeface="Times New Roman" pitchFamily="18" charset="0"/>
                <a:cs typeface="Times New Roman" pitchFamily="18" charset="0"/>
              </a:rPr>
              <a:t>The objective of this unique conference is to associate and connect with the various space agencies, start-ups, industry and academia within and outside India. The conference aims to bring all space leaders together to share their views on existing technologies and its challenges, while previewing the state of the art technologies that are being conceived globally to make space mission operations more secure and robust. This conference will also provide a unique platform </a:t>
            </a:r>
            <a:r>
              <a:rPr lang="en-IN" sz="1800" dirty="0" smtClean="0">
                <a:latin typeface="Times New Roman" pitchFamily="18" charset="0"/>
                <a:cs typeface="Times New Roman" pitchFamily="18" charset="0"/>
              </a:rPr>
              <a:t>to </a:t>
            </a:r>
            <a:r>
              <a:rPr lang="en-IN" sz="1800" dirty="0" smtClean="0">
                <a:latin typeface="Times New Roman" pitchFamily="18" charset="0"/>
                <a:cs typeface="Times New Roman" pitchFamily="18" charset="0"/>
              </a:rPr>
              <a:t>boost the synergy between academia, industry and other space agencies.</a:t>
            </a:r>
          </a:p>
          <a:p>
            <a:pPr algn="just"/>
            <a:endParaRPr lang="en-GB" sz="1800" dirty="0" smtClean="0">
              <a:latin typeface="Times New Roman" pitchFamily="18" charset="0"/>
              <a:cs typeface="Times New Roman" pitchFamily="18" charset="0"/>
            </a:endParaRPr>
          </a:p>
          <a:p>
            <a:pPr marL="0" indent="0" algn="just">
              <a:buNone/>
            </a:pPr>
            <a:r>
              <a:rPr lang="en-GB" sz="1800" dirty="0" smtClean="0">
                <a:latin typeface="Times New Roman" pitchFamily="18" charset="0"/>
                <a:cs typeface="Times New Roman" pitchFamily="18" charset="0"/>
              </a:rPr>
              <a:t>For further </a:t>
            </a:r>
            <a:r>
              <a:rPr lang="en-GB" sz="1800" dirty="0" smtClean="0">
                <a:latin typeface="Times New Roman" pitchFamily="18" charset="0"/>
                <a:cs typeface="Times New Roman" pitchFamily="18" charset="0"/>
              </a:rPr>
              <a:t>details, visit :</a:t>
            </a:r>
            <a:r>
              <a:rPr lang="en-GB" sz="1800"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hlinkClick r:id="rId2"/>
              </a:rPr>
              <a:t>https://smops2023.istrac.gov.in</a:t>
            </a:r>
            <a:r>
              <a:rPr lang="en-GB" sz="1800" dirty="0" smtClean="0">
                <a:latin typeface="Times New Roman" pitchFamily="18" charset="0"/>
                <a:cs typeface="Times New Roman" pitchFamily="18" charset="0"/>
              </a:rPr>
              <a:t> ; </a:t>
            </a:r>
          </a:p>
          <a:p>
            <a:pPr marL="0" indent="0" algn="just">
              <a:buNone/>
            </a:pPr>
            <a:r>
              <a:rPr lang="en-GB" sz="1800" dirty="0" smtClean="0">
                <a:latin typeface="Times New Roman" pitchFamily="18" charset="0"/>
                <a:cs typeface="Times New Roman" pitchFamily="18" charset="0"/>
              </a:rPr>
              <a:t>For Abstract submission ,</a:t>
            </a:r>
            <a:r>
              <a:rPr lang="en-GB" sz="1800" smtClean="0">
                <a:latin typeface="Times New Roman" pitchFamily="18" charset="0"/>
                <a:cs typeface="Times New Roman" pitchFamily="18" charset="0"/>
              </a:rPr>
              <a:t>visit : </a:t>
            </a:r>
            <a:r>
              <a:rPr lang="en-GB" sz="1800" smtClean="0">
                <a:latin typeface="Times New Roman" pitchFamily="18" charset="0"/>
                <a:cs typeface="Times New Roman" pitchFamily="18" charset="0"/>
                <a:hlinkClick r:id="rId3"/>
              </a:rPr>
              <a:t>https</a:t>
            </a:r>
            <a:r>
              <a:rPr lang="en-GB" sz="1800" dirty="0" smtClean="0">
                <a:latin typeface="Times New Roman" pitchFamily="18" charset="0"/>
                <a:cs typeface="Times New Roman" pitchFamily="18" charset="0"/>
                <a:hlinkClick r:id="rId3"/>
              </a:rPr>
              <a:t>://iaaspace.org/event/international-conference-on-spacecraft-mission-operations-smops-2023</a:t>
            </a:r>
            <a:r>
              <a:rPr lang="en-GB" sz="1800" smtClean="0">
                <a:latin typeface="Times New Roman" pitchFamily="18" charset="0"/>
                <a:cs typeface="Times New Roman" pitchFamily="18" charset="0"/>
                <a:hlinkClick r:id="rId3"/>
              </a:rPr>
              <a:t>/#about</a:t>
            </a:r>
            <a:endParaRPr lang="en-GB" sz="1800" smtClean="0">
              <a:latin typeface="Times New Roman" pitchFamily="18" charset="0"/>
              <a:cs typeface="Times New Roman" pitchFamily="18" charset="0"/>
            </a:endParaRPr>
          </a:p>
          <a:p>
            <a:pPr marL="0" indent="0" algn="just">
              <a:buNone/>
            </a:pP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772008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156</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Introduction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11</cp:revision>
  <dcterms:created xsi:type="dcterms:W3CDTF">2022-10-10T05:24:32Z</dcterms:created>
  <dcterms:modified xsi:type="dcterms:W3CDTF">2022-10-10T06:21:19Z</dcterms:modified>
</cp:coreProperties>
</file>